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5" r:id="rId22"/>
    <p:sldId id="276" r:id="rId23"/>
    <p:sldId id="277" r:id="rId24"/>
    <p:sldId id="278" r:id="rId25"/>
    <p:sldId id="279" r:id="rId26"/>
    <p:sldId id="280" r:id="rId27"/>
    <p:sldId id="301" r:id="rId28"/>
    <p:sldId id="297" r:id="rId29"/>
    <p:sldId id="298" r:id="rId30"/>
    <p:sldId id="299" r:id="rId31"/>
    <p:sldId id="300" r:id="rId32"/>
    <p:sldId id="296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3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8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0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3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6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89226-6B10-49E3-9130-42414891EB2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E955-75F2-4E7E-87C0-09E8679B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                                   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                                                                                      Kiran</a:t>
            </a:r>
            <a:r>
              <a:rPr lang="en-US" dirty="0" smtClean="0"/>
              <a:t> </a:t>
            </a:r>
            <a:r>
              <a:rPr lang="en-US" dirty="0" err="1" smtClean="0"/>
              <a:t>Gavini</a:t>
            </a:r>
            <a:r>
              <a:rPr lang="en-US" dirty="0" smtClean="0"/>
              <a:t>*(16227237)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F3=122.422MHz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1" y="1825625"/>
            <a:ext cx="8879298" cy="4351338"/>
          </a:xfrm>
        </p:spPr>
      </p:pic>
    </p:spTree>
    <p:extLst>
      <p:ext uri="{BB962C8B-B14F-4D97-AF65-F5344CB8AC3E}">
        <p14:creationId xmlns:p14="http://schemas.microsoft.com/office/powerpoint/2010/main" val="1456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F4=149.896MHz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14" y="1825625"/>
            <a:ext cx="8799372" cy="4351338"/>
          </a:xfrm>
        </p:spPr>
      </p:pic>
    </p:spTree>
    <p:extLst>
      <p:ext uri="{BB962C8B-B14F-4D97-AF65-F5344CB8AC3E}">
        <p14:creationId xmlns:p14="http://schemas.microsoft.com/office/powerpoint/2010/main" val="25127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field variation with frequency:</a:t>
            </a:r>
            <a:br>
              <a:rPr lang="en-US" dirty="0" smtClean="0"/>
            </a:br>
            <a:r>
              <a:rPr lang="en-US" dirty="0" smtClean="0"/>
              <a:t>F1=37.4741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43" y="1825625"/>
            <a:ext cx="8820714" cy="4351338"/>
          </a:xfrm>
        </p:spPr>
      </p:pic>
    </p:spTree>
    <p:extLst>
      <p:ext uri="{BB962C8B-B14F-4D97-AF65-F5344CB8AC3E}">
        <p14:creationId xmlns:p14="http://schemas.microsoft.com/office/powerpoint/2010/main" val="22149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F2=74.9481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26" y="1825625"/>
            <a:ext cx="8815348" cy="4351338"/>
          </a:xfrm>
        </p:spPr>
      </p:pic>
    </p:spTree>
    <p:extLst>
      <p:ext uri="{BB962C8B-B14F-4D97-AF65-F5344CB8AC3E}">
        <p14:creationId xmlns:p14="http://schemas.microsoft.com/office/powerpoint/2010/main" val="37769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F3= 112.422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60" y="1825625"/>
            <a:ext cx="8848079" cy="4351338"/>
          </a:xfrm>
        </p:spPr>
      </p:pic>
    </p:spTree>
    <p:extLst>
      <p:ext uri="{BB962C8B-B14F-4D97-AF65-F5344CB8AC3E}">
        <p14:creationId xmlns:p14="http://schemas.microsoft.com/office/powerpoint/2010/main" val="10869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F4= 149.896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60" y="1825625"/>
            <a:ext cx="8848079" cy="4351338"/>
          </a:xfrm>
        </p:spPr>
      </p:pic>
    </p:spTree>
    <p:extLst>
      <p:ext uri="{BB962C8B-B14F-4D97-AF65-F5344CB8AC3E}">
        <p14:creationId xmlns:p14="http://schemas.microsoft.com/office/powerpoint/2010/main" val="33831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Reflection coefficient graph:</a:t>
            </a:r>
            <a:endParaRPr lang="en-US" sz="32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36" y="1825625"/>
            <a:ext cx="8832728" cy="4351338"/>
          </a:xfrm>
        </p:spPr>
      </p:pic>
    </p:spTree>
    <p:extLst>
      <p:ext uri="{BB962C8B-B14F-4D97-AF65-F5344CB8AC3E}">
        <p14:creationId xmlns:p14="http://schemas.microsoft.com/office/powerpoint/2010/main" val="2662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dipole in presence of two PEC sphere. when dipole is in middle. radius of sphere is lambda/2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0" y="1825625"/>
            <a:ext cx="10211140" cy="4351338"/>
          </a:xfrm>
        </p:spPr>
      </p:pic>
    </p:spTree>
    <p:extLst>
      <p:ext uri="{BB962C8B-B14F-4D97-AF65-F5344CB8AC3E}">
        <p14:creationId xmlns:p14="http://schemas.microsoft.com/office/powerpoint/2010/main" val="14863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 field variation with frequency:</a:t>
            </a:r>
            <a:br>
              <a:rPr lang="en-US" dirty="0" smtClean="0"/>
            </a:br>
            <a:r>
              <a:rPr lang="en-US" dirty="0"/>
              <a:t>F1=37.4741 MHz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19" y="1825625"/>
            <a:ext cx="8734361" cy="4351338"/>
          </a:xfrm>
        </p:spPr>
      </p:pic>
    </p:spTree>
    <p:extLst>
      <p:ext uri="{BB962C8B-B14F-4D97-AF65-F5344CB8AC3E}">
        <p14:creationId xmlns:p14="http://schemas.microsoft.com/office/powerpoint/2010/main" val="26401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F2=74.9481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10" y="1825625"/>
            <a:ext cx="8613979" cy="4351338"/>
          </a:xfrm>
        </p:spPr>
      </p:pic>
    </p:spTree>
    <p:extLst>
      <p:ext uri="{BB962C8B-B14F-4D97-AF65-F5344CB8AC3E}">
        <p14:creationId xmlns:p14="http://schemas.microsoft.com/office/powerpoint/2010/main" val="19846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i="1" dirty="0" smtClean="0"/>
              <a:t>dipole in presence of two PEC cube. when dipole is in middle. size of cube is lambda/2xlambda/2xlambda/2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u="sng" dirty="0" smtClean="0"/>
              <a:t>Placement of two cubes at a distance of lambda/2 from the center of dipole to center of cube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5" y="2626814"/>
            <a:ext cx="9071724" cy="4351338"/>
          </a:xfrm>
        </p:spPr>
      </p:pic>
    </p:spTree>
    <p:extLst>
      <p:ext uri="{BB962C8B-B14F-4D97-AF65-F5344CB8AC3E}">
        <p14:creationId xmlns:p14="http://schemas.microsoft.com/office/powerpoint/2010/main" val="26479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F3=112.422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4" y="1825625"/>
            <a:ext cx="8660532" cy="4351338"/>
          </a:xfrm>
        </p:spPr>
      </p:pic>
    </p:spTree>
    <p:extLst>
      <p:ext uri="{BB962C8B-B14F-4D97-AF65-F5344CB8AC3E}">
        <p14:creationId xmlns:p14="http://schemas.microsoft.com/office/powerpoint/2010/main" val="31341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F4= 149.896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24" y="1825625"/>
            <a:ext cx="8572552" cy="4351338"/>
          </a:xfrm>
        </p:spPr>
      </p:pic>
    </p:spTree>
    <p:extLst>
      <p:ext uri="{BB962C8B-B14F-4D97-AF65-F5344CB8AC3E}">
        <p14:creationId xmlns:p14="http://schemas.microsoft.com/office/powerpoint/2010/main" val="16402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/>
              <a:t>Near field variation with </a:t>
            </a:r>
            <a:r>
              <a:rPr lang="en-US" sz="3600" u="sng" dirty="0" smtClean="0"/>
              <a:t>frequency(sphere 1):</a:t>
            </a:r>
            <a:endParaRPr lang="en-US" sz="3600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45" y="1825625"/>
            <a:ext cx="8666110" cy="4351338"/>
          </a:xfrm>
        </p:spPr>
      </p:pic>
    </p:spTree>
    <p:extLst>
      <p:ext uri="{BB962C8B-B14F-4D97-AF65-F5344CB8AC3E}">
        <p14:creationId xmlns:p14="http://schemas.microsoft.com/office/powerpoint/2010/main" val="32449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F1=37.4741 </a:t>
            </a:r>
            <a:r>
              <a:rPr lang="en-US" dirty="0" smtClean="0"/>
              <a:t>MHz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76" y="1825625"/>
            <a:ext cx="8634848" cy="4351338"/>
          </a:xfrm>
        </p:spPr>
      </p:pic>
    </p:spTree>
    <p:extLst>
      <p:ext uri="{BB962C8B-B14F-4D97-AF65-F5344CB8AC3E}">
        <p14:creationId xmlns:p14="http://schemas.microsoft.com/office/powerpoint/2010/main" val="24660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F2=74.9481 MHz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34" y="1825625"/>
            <a:ext cx="8624131" cy="4351338"/>
          </a:xfrm>
        </p:spPr>
      </p:pic>
    </p:spTree>
    <p:extLst>
      <p:ext uri="{BB962C8B-B14F-4D97-AF65-F5344CB8AC3E}">
        <p14:creationId xmlns:p14="http://schemas.microsoft.com/office/powerpoint/2010/main" val="428708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F3=112.422 MHz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55" y="1825625"/>
            <a:ext cx="8639689" cy="4351338"/>
          </a:xfrm>
        </p:spPr>
      </p:pic>
    </p:spTree>
    <p:extLst>
      <p:ext uri="{BB962C8B-B14F-4D97-AF65-F5344CB8AC3E}">
        <p14:creationId xmlns:p14="http://schemas.microsoft.com/office/powerpoint/2010/main" val="199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F4= 149.896 MHz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21" y="1825625"/>
            <a:ext cx="8634357" cy="4351338"/>
          </a:xfrm>
        </p:spPr>
      </p:pic>
    </p:spTree>
    <p:extLst>
      <p:ext uri="{BB962C8B-B14F-4D97-AF65-F5344CB8AC3E}">
        <p14:creationId xmlns:p14="http://schemas.microsoft.com/office/powerpoint/2010/main" val="26306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field variation with second 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F1=37.4741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16" y="1825625"/>
            <a:ext cx="8629368" cy="4351338"/>
          </a:xfrm>
        </p:spPr>
      </p:pic>
    </p:spTree>
    <p:extLst>
      <p:ext uri="{BB962C8B-B14F-4D97-AF65-F5344CB8AC3E}">
        <p14:creationId xmlns:p14="http://schemas.microsoft.com/office/powerpoint/2010/main" val="19720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F2=74.9481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8" y="1825625"/>
            <a:ext cx="8634604" cy="4351338"/>
          </a:xfrm>
        </p:spPr>
      </p:pic>
    </p:spTree>
    <p:extLst>
      <p:ext uri="{BB962C8B-B14F-4D97-AF65-F5344CB8AC3E}">
        <p14:creationId xmlns:p14="http://schemas.microsoft.com/office/powerpoint/2010/main" val="9943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/>
              <a:t>Taking coordinates to position cubes on either sides:</a:t>
            </a:r>
            <a:endParaRPr lang="en-US" sz="36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62" y="1825625"/>
            <a:ext cx="2397675" cy="4351338"/>
          </a:xfrm>
        </p:spPr>
      </p:pic>
    </p:spTree>
    <p:extLst>
      <p:ext uri="{BB962C8B-B14F-4D97-AF65-F5344CB8AC3E}">
        <p14:creationId xmlns:p14="http://schemas.microsoft.com/office/powerpoint/2010/main" val="13098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F3=112.422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11" y="1825625"/>
            <a:ext cx="8592978" cy="4351338"/>
          </a:xfrm>
        </p:spPr>
      </p:pic>
    </p:spTree>
    <p:extLst>
      <p:ext uri="{BB962C8B-B14F-4D97-AF65-F5344CB8AC3E}">
        <p14:creationId xmlns:p14="http://schemas.microsoft.com/office/powerpoint/2010/main" val="256374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F4= 149.896 MHz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79" y="1825625"/>
            <a:ext cx="8593241" cy="4351338"/>
          </a:xfrm>
        </p:spPr>
      </p:pic>
    </p:spTree>
    <p:extLst>
      <p:ext uri="{BB962C8B-B14F-4D97-AF65-F5344CB8AC3E}">
        <p14:creationId xmlns:p14="http://schemas.microsoft.com/office/powerpoint/2010/main" val="1360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</a:t>
            </a:r>
            <a:r>
              <a:rPr lang="en-US" dirty="0" err="1" smtClean="0"/>
              <a:t>coeffiecient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6" y="1825625"/>
            <a:ext cx="8373028" cy="4351338"/>
          </a:xfrm>
        </p:spPr>
      </p:pic>
    </p:spTree>
    <p:extLst>
      <p:ext uri="{BB962C8B-B14F-4D97-AF65-F5344CB8AC3E}">
        <p14:creationId xmlns:p14="http://schemas.microsoft.com/office/powerpoint/2010/main" val="31921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dipole in presence of two PEC plate. when dipole is in </a:t>
            </a:r>
            <a:r>
              <a:rPr lang="en-US" sz="2800" b="1" dirty="0" err="1"/>
              <a:t>middle.size</a:t>
            </a:r>
            <a:r>
              <a:rPr lang="en-US" sz="2800" b="1" dirty="0"/>
              <a:t> of plate lambda/2 </a:t>
            </a:r>
            <a:r>
              <a:rPr lang="en-US" sz="2800" b="1" dirty="0" smtClean="0"/>
              <a:t>x lambda/2: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75" y="1825625"/>
            <a:ext cx="7463050" cy="4351338"/>
          </a:xfrm>
        </p:spPr>
      </p:pic>
    </p:spTree>
    <p:extLst>
      <p:ext uri="{BB962C8B-B14F-4D97-AF65-F5344CB8AC3E}">
        <p14:creationId xmlns:p14="http://schemas.microsoft.com/office/powerpoint/2010/main" val="5018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Near field coordinates:</a:t>
            </a:r>
            <a:endParaRPr lang="en-US" sz="28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08" y="1825625"/>
            <a:ext cx="3345383" cy="4351338"/>
          </a:xfrm>
        </p:spPr>
      </p:pic>
    </p:spTree>
    <p:extLst>
      <p:ext uri="{BB962C8B-B14F-4D97-AF65-F5344CB8AC3E}">
        <p14:creationId xmlns:p14="http://schemas.microsoft.com/office/powerpoint/2010/main" val="21648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Near field variation with frequency:</a:t>
            </a:r>
            <a:br>
              <a:rPr lang="en-US" sz="2800" u="sng" dirty="0" smtClean="0"/>
            </a:br>
            <a:r>
              <a:rPr lang="en-US" sz="2800" dirty="0" smtClean="0"/>
              <a:t>f1=37.471 MHz	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01" y="1825625"/>
            <a:ext cx="8666197" cy="4351338"/>
          </a:xfrm>
        </p:spPr>
      </p:pic>
    </p:spTree>
    <p:extLst>
      <p:ext uri="{BB962C8B-B14F-4D97-AF65-F5344CB8AC3E}">
        <p14:creationId xmlns:p14="http://schemas.microsoft.com/office/powerpoint/2010/main" val="34671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F2= 74.981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35" y="1825625"/>
            <a:ext cx="8681730" cy="4351338"/>
          </a:xfrm>
        </p:spPr>
      </p:pic>
    </p:spTree>
    <p:extLst>
      <p:ext uri="{BB962C8B-B14F-4D97-AF65-F5344CB8AC3E}">
        <p14:creationId xmlns:p14="http://schemas.microsoft.com/office/powerpoint/2010/main" val="855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F3= 112.422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82" y="1825625"/>
            <a:ext cx="8660836" cy="4351338"/>
          </a:xfrm>
        </p:spPr>
      </p:pic>
    </p:spTree>
    <p:extLst>
      <p:ext uri="{BB962C8B-B14F-4D97-AF65-F5344CB8AC3E}">
        <p14:creationId xmlns:p14="http://schemas.microsoft.com/office/powerpoint/2010/main" val="29144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F4=149.896 MHz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02" y="1825625"/>
            <a:ext cx="8618996" cy="4351338"/>
          </a:xfrm>
        </p:spPr>
      </p:pic>
    </p:spTree>
    <p:extLst>
      <p:ext uri="{BB962C8B-B14F-4D97-AF65-F5344CB8AC3E}">
        <p14:creationId xmlns:p14="http://schemas.microsoft.com/office/powerpoint/2010/main" val="3308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field variation with frequency:</a:t>
            </a:r>
            <a:br>
              <a:rPr lang="en-US" dirty="0" smtClean="0"/>
            </a:br>
            <a:r>
              <a:rPr lang="en-US" dirty="0"/>
              <a:t>f1=37.471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6" y="1825625"/>
            <a:ext cx="9881287" cy="4351338"/>
          </a:xfrm>
        </p:spPr>
      </p:pic>
    </p:spTree>
    <p:extLst>
      <p:ext uri="{BB962C8B-B14F-4D97-AF65-F5344CB8AC3E}">
        <p14:creationId xmlns:p14="http://schemas.microsoft.com/office/powerpoint/2010/main" val="27927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Near field adjustment:</a:t>
            </a:r>
            <a:endParaRPr lang="en-US" sz="32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23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F2= 74.981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22" y="1825625"/>
            <a:ext cx="8681756" cy="4351338"/>
          </a:xfrm>
        </p:spPr>
      </p:pic>
    </p:spTree>
    <p:extLst>
      <p:ext uri="{BB962C8B-B14F-4D97-AF65-F5344CB8AC3E}">
        <p14:creationId xmlns:p14="http://schemas.microsoft.com/office/powerpoint/2010/main" val="129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F3= 112.422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04" y="1825625"/>
            <a:ext cx="8619792" cy="4351338"/>
          </a:xfrm>
        </p:spPr>
      </p:pic>
    </p:spTree>
    <p:extLst>
      <p:ext uri="{BB962C8B-B14F-4D97-AF65-F5344CB8AC3E}">
        <p14:creationId xmlns:p14="http://schemas.microsoft.com/office/powerpoint/2010/main" val="3148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F4=149.896 MHz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40" y="1825625"/>
            <a:ext cx="8728920" cy="4351338"/>
          </a:xfrm>
        </p:spPr>
      </p:pic>
    </p:spTree>
    <p:extLst>
      <p:ext uri="{BB962C8B-B14F-4D97-AF65-F5344CB8AC3E}">
        <p14:creationId xmlns:p14="http://schemas.microsoft.com/office/powerpoint/2010/main" val="228753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coefficient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87" y="1825625"/>
            <a:ext cx="8382425" cy="4351338"/>
          </a:xfrm>
        </p:spPr>
      </p:pic>
    </p:spTree>
    <p:extLst>
      <p:ext uri="{BB962C8B-B14F-4D97-AF65-F5344CB8AC3E}">
        <p14:creationId xmlns:p14="http://schemas.microsoft.com/office/powerpoint/2010/main" val="16135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Far field adjustment:</a:t>
            </a:r>
            <a:endParaRPr lang="en-US" sz="28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03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 smtClean="0"/>
              <a:t>Frequency allocation for reflection coefficient:</a:t>
            </a:r>
            <a:endParaRPr lang="en-US" sz="32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2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field variation with frequency: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1" y="1825625"/>
            <a:ext cx="8809457" cy="4351338"/>
          </a:xfrm>
        </p:spPr>
      </p:pic>
    </p:spTree>
    <p:extLst>
      <p:ext uri="{BB962C8B-B14F-4D97-AF65-F5344CB8AC3E}">
        <p14:creationId xmlns:p14="http://schemas.microsoft.com/office/powerpoint/2010/main" val="17234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F1= 37.4741MHz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88" y="1825625"/>
            <a:ext cx="8825024" cy="4351338"/>
          </a:xfrm>
        </p:spPr>
      </p:pic>
    </p:spTree>
    <p:extLst>
      <p:ext uri="{BB962C8B-B14F-4D97-AF65-F5344CB8AC3E}">
        <p14:creationId xmlns:p14="http://schemas.microsoft.com/office/powerpoint/2010/main" val="30006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F2=74.9481 MHz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70" y="1825625"/>
            <a:ext cx="8814659" cy="4351338"/>
          </a:xfrm>
        </p:spPr>
      </p:pic>
    </p:spTree>
    <p:extLst>
      <p:ext uri="{BB962C8B-B14F-4D97-AF65-F5344CB8AC3E}">
        <p14:creationId xmlns:p14="http://schemas.microsoft.com/office/powerpoint/2010/main" val="22226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207</Words>
  <Application>Microsoft Office PowerPoint</Application>
  <PresentationFormat>Widescreen</PresentationFormat>
  <Paragraphs>46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dipole in presence of two PEC cube. when dipole is in middle. size of cube is lambda/2xlambda/2xlambda/2  Placement of two cubes at a distance of lambda/2 from the center of dipole to center of cube </vt:lpstr>
      <vt:lpstr>Taking coordinates to position cubes on either sides:</vt:lpstr>
      <vt:lpstr>Near field adjustment:</vt:lpstr>
      <vt:lpstr>Far field adjustment:</vt:lpstr>
      <vt:lpstr>Frequency allocation for reflection coefficient:</vt:lpstr>
      <vt:lpstr>Near field variation with frequency:</vt:lpstr>
      <vt:lpstr>F1= 37.4741MHz</vt:lpstr>
      <vt:lpstr>F2=74.9481 MHz</vt:lpstr>
      <vt:lpstr>F3=122.422MHz</vt:lpstr>
      <vt:lpstr>F4=149.896MHz</vt:lpstr>
      <vt:lpstr>Far field variation with frequency: F1=37.4741 MHz</vt:lpstr>
      <vt:lpstr>F2=74.9481 MHz</vt:lpstr>
      <vt:lpstr>F3= 112.422 MHz</vt:lpstr>
      <vt:lpstr>F4= 149.896 MHz</vt:lpstr>
      <vt:lpstr>Reflection coefficient graph:</vt:lpstr>
      <vt:lpstr>dipole in presence of two PEC sphere. when dipole is in middle. radius of sphere is lambda/2</vt:lpstr>
      <vt:lpstr>Far field variation with frequency: F1=37.4741 MHz </vt:lpstr>
      <vt:lpstr>F2=74.9481 MHz</vt:lpstr>
      <vt:lpstr>F3=112.422 MHz</vt:lpstr>
      <vt:lpstr>F4= 149.896 MHz</vt:lpstr>
      <vt:lpstr>Near field variation with frequency(sphere 1):</vt:lpstr>
      <vt:lpstr>F1=37.4741 MHz</vt:lpstr>
      <vt:lpstr>F2=74.9481 MHz</vt:lpstr>
      <vt:lpstr>F3=112.422 MHz</vt:lpstr>
      <vt:lpstr>F4= 149.896 MHz</vt:lpstr>
      <vt:lpstr>Near field variation with second sphere</vt:lpstr>
      <vt:lpstr>F1=37.4741 MHz</vt:lpstr>
      <vt:lpstr>F2=74.9481 MHz</vt:lpstr>
      <vt:lpstr>F3=112.422 MHz</vt:lpstr>
      <vt:lpstr>F4= 149.896 MHz</vt:lpstr>
      <vt:lpstr>Reflection coeffiecient</vt:lpstr>
      <vt:lpstr>dipole in presence of two PEC plate. when dipole is in middle.size of plate lambda/2 x lambda/2:</vt:lpstr>
      <vt:lpstr>Near field coordinates:</vt:lpstr>
      <vt:lpstr>Near field variation with frequency: f1=37.471 MHz </vt:lpstr>
      <vt:lpstr>F2= 74.981 MHz</vt:lpstr>
      <vt:lpstr>F3= 112.422 MHz</vt:lpstr>
      <vt:lpstr>F4=149.896 MHz</vt:lpstr>
      <vt:lpstr>Far field variation with frequency: f1=37.471 MHz</vt:lpstr>
      <vt:lpstr>F2= 74.981 MHz</vt:lpstr>
      <vt:lpstr>F3= 112.422 MHz</vt:lpstr>
      <vt:lpstr>F4=149.896 MHz</vt:lpstr>
      <vt:lpstr>Reflection coefficient</vt:lpstr>
    </vt:vector>
  </TitlesOfParts>
  <Company>UMKC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jkgdm3</dc:creator>
  <cp:lastModifiedBy>Gavini, Jyothi K. (UMKC-Student)</cp:lastModifiedBy>
  <cp:revision>9</cp:revision>
  <dcterms:created xsi:type="dcterms:W3CDTF">2016-05-02T19:53:36Z</dcterms:created>
  <dcterms:modified xsi:type="dcterms:W3CDTF">2016-05-02T22:28:18Z</dcterms:modified>
</cp:coreProperties>
</file>